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475d40eb72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475d40eb72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75d40eb7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75d40eb7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75d40eb72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75d40eb72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475d40eb72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475d40eb72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75d40eb7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75d40eb7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75d40eb72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75d40eb72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ff1e621a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ff1e621a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75d40eb72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75d40eb72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75d40eb72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75d40eb72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4acf55d3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14acf55d3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75d40eb72_0_1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75d40eb72_0_1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5d40eb72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5d40eb72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14acf55d3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14acf55d3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f1e621a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f1e621a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75d40eb72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75d40eb72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75d40eb72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75d40eb72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475d40eb72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475d40eb72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0c239f1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0c239f1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00c239f1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00c239f1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75d40eb72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75d40eb72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75d40eb72_0_1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75d40eb72_0_1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75d40eb72_0_1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75d40eb72_0_1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75d40eb72_0_1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75d40eb72_0_1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475d40eb72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475d40eb72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75d40eb72_0_1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75d40eb72_0_1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75d40eb7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75d40eb7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475d40eb7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475d40eb7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8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43.png"/><Relationship Id="rId5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7"/>
            <a:ext cx="8222100" cy="141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    PROJET 01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400"/>
              <a:t>          </a:t>
            </a:r>
            <a:r>
              <a:rPr lang="fr" sz="2400"/>
              <a:t>Intégrer</a:t>
            </a:r>
            <a:r>
              <a:rPr lang="fr" sz="2400"/>
              <a:t> la maquette du site d’une agence web</a:t>
            </a:r>
            <a:r>
              <a:rPr lang="fr"/>
              <a:t> </a:t>
            </a: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500" y="807559"/>
            <a:ext cx="3325075" cy="72616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1039100" y="3779825"/>
            <a:ext cx="73401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                   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OpenClassrooms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                                                                                                         Massinissa TACHERIFTE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625" y="0"/>
            <a:ext cx="6734175" cy="26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8400" y="2753050"/>
            <a:ext cx="2827225" cy="21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133400"/>
            <a:ext cx="8520600" cy="8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</a:t>
            </a:r>
            <a:r>
              <a:rPr lang="fr" sz="3600"/>
              <a:t>Page des services offerts par l’agence</a:t>
            </a:r>
            <a:endParaRPr sz="3600"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300" y="807475"/>
            <a:ext cx="6319600" cy="15197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4250" y="2492225"/>
            <a:ext cx="4730751" cy="233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1" y="2497650"/>
            <a:ext cx="2902538" cy="2336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50" y="71825"/>
            <a:ext cx="3048000" cy="24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4325" y="1643100"/>
            <a:ext cx="2809875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133400" y="98700"/>
            <a:ext cx="9010800" cy="8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/>
              <a:t>Page des exemples de projets déjà réalisés</a:t>
            </a:r>
            <a:endParaRPr sz="3600"/>
          </a:p>
        </p:txBody>
      </p:sp>
      <p:pic>
        <p:nvPicPr>
          <p:cNvPr id="163" name="Google Shape;16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400" y="874525"/>
            <a:ext cx="6086475" cy="1485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050" y="2445950"/>
            <a:ext cx="3495675" cy="5429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100" y="3074400"/>
            <a:ext cx="7887914" cy="17240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76575" cy="26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7175" y="483450"/>
            <a:ext cx="3762375" cy="439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252400" y="1185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            Page nous contacter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3925"/>
            <a:ext cx="8839198" cy="38575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084100" cy="23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125" y="416325"/>
            <a:ext cx="3657250" cy="465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252400" y="1963950"/>
            <a:ext cx="8520600" cy="10599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   Responsive design</a:t>
            </a:r>
            <a:endParaRPr sz="4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5400" y="54675"/>
            <a:ext cx="2712575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625" y="599875"/>
            <a:ext cx="4230299" cy="41316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599875"/>
            <a:ext cx="4529825" cy="4060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2350" y="198600"/>
            <a:ext cx="2352675" cy="42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          Plan de la présentation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4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Présentation de la maquette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Objectifs de la mission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Traduction de la maquette en HTML  et CSS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Responsive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Petite démonstration du 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Validation W3C (Html + CSS)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85200C"/>
              </a:buClr>
              <a:buSzPts val="1800"/>
              <a:buChar char="➢"/>
            </a:pPr>
            <a:r>
              <a:rPr lang="fr"/>
              <a:t>Les difficultés rencontrées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67125"/>
            <a:ext cx="234315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4350"/>
            <a:ext cx="3121650" cy="3905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0425" y="724350"/>
            <a:ext cx="3121650" cy="3905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8450" y="724350"/>
            <a:ext cx="2343149" cy="3905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4775" y="629800"/>
            <a:ext cx="2419350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6475" y="577413"/>
            <a:ext cx="1885950" cy="15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725" y="2571750"/>
            <a:ext cx="403860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type="title"/>
          </p:nvPr>
        </p:nvSpPr>
        <p:spPr>
          <a:xfrm>
            <a:off x="311700" y="1860400"/>
            <a:ext cx="8520600" cy="9270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</a:t>
            </a:r>
            <a:r>
              <a:rPr lang="fr" sz="4800"/>
              <a:t>Petite démonstration du site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5"/>
          <p:cNvSpPr txBox="1"/>
          <p:nvPr>
            <p:ph type="title"/>
          </p:nvPr>
        </p:nvSpPr>
        <p:spPr>
          <a:xfrm>
            <a:off x="311700" y="113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Validation W3C (HTML + CSS)</a:t>
            </a:r>
            <a:endParaRPr/>
          </a:p>
        </p:txBody>
      </p:sp>
      <p:pic>
        <p:nvPicPr>
          <p:cNvPr id="226" name="Google Shape;2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3725"/>
            <a:ext cx="4546425" cy="41173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225" y="873725"/>
            <a:ext cx="4140375" cy="24910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415450" y="1882450"/>
            <a:ext cx="8520600" cy="10080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</a:t>
            </a:r>
            <a:r>
              <a:rPr lang="fr" sz="4800"/>
              <a:t>Les </a:t>
            </a:r>
            <a:r>
              <a:rPr lang="fr" sz="4800"/>
              <a:t>difficultés</a:t>
            </a:r>
            <a:r>
              <a:rPr lang="fr" sz="4800"/>
              <a:t> rencontrées</a:t>
            </a:r>
            <a:endParaRPr sz="4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237150"/>
            <a:ext cx="8520600" cy="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FF0000"/>
                </a:solidFill>
              </a:rPr>
              <a:t>01/ La </a:t>
            </a:r>
            <a:r>
              <a:rPr b="1" lang="fr">
                <a:solidFill>
                  <a:srgbClr val="FF0000"/>
                </a:solidFill>
              </a:rPr>
              <a:t>bannière</a:t>
            </a:r>
            <a:r>
              <a:rPr b="1" lang="fr">
                <a:solidFill>
                  <a:srgbClr val="FF0000"/>
                </a:solidFill>
              </a:rPr>
              <a:t> en hover sur le menu principal 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100" y="237150"/>
            <a:ext cx="10630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25" y="1110975"/>
            <a:ext cx="4252475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0125" y="1110975"/>
            <a:ext cx="4185325" cy="31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/>
        </p:nvSpPr>
        <p:spPr>
          <a:xfrm>
            <a:off x="405700" y="115875"/>
            <a:ext cx="73401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02/ Font awesome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875" y="182550"/>
            <a:ext cx="6350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15950"/>
            <a:ext cx="4150500" cy="40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775" y="1849175"/>
            <a:ext cx="348615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/>
        </p:nvSpPr>
        <p:spPr>
          <a:xfrm>
            <a:off x="446075" y="150925"/>
            <a:ext cx="3290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03/ Hover sur les figures</a:t>
            </a:r>
            <a:endParaRPr b="1" sz="18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975" y="150925"/>
            <a:ext cx="2143600" cy="10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34200"/>
            <a:ext cx="4292775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900" y="1334200"/>
            <a:ext cx="4230275" cy="347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A4C2F4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311700" y="1674975"/>
            <a:ext cx="8520600" cy="11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6000"/>
              <a:t>             </a:t>
            </a:r>
            <a:r>
              <a:rPr lang="fr" sz="6000">
                <a:solidFill>
                  <a:schemeClr val="accent4"/>
                </a:solidFill>
              </a:rPr>
              <a:t>Thank</a:t>
            </a:r>
            <a:r>
              <a:rPr lang="fr" sz="6000">
                <a:solidFill>
                  <a:schemeClr val="accent4"/>
                </a:solidFill>
              </a:rPr>
              <a:t> You</a:t>
            </a:r>
            <a:endParaRPr sz="60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1688525"/>
            <a:ext cx="8520600" cy="19224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</a:t>
            </a:r>
            <a:r>
              <a:rPr b="1" lang="fr" sz="4800"/>
              <a:t>     </a:t>
            </a:r>
            <a:r>
              <a:rPr lang="fr" sz="4800"/>
              <a:t>Présentation de la  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             maquette</a:t>
            </a:r>
            <a:endParaRPr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/>
        </p:nvSpPr>
        <p:spPr>
          <a:xfrm>
            <a:off x="503975" y="681850"/>
            <a:ext cx="6078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81575" y="3262650"/>
            <a:ext cx="607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fr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375" y="-69925"/>
            <a:ext cx="7642724" cy="272319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375" y="2805675"/>
            <a:ext cx="7642727" cy="21854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7" name="Google Shape;107;p16"/>
          <p:cNvSpPr txBox="1"/>
          <p:nvPr/>
        </p:nvSpPr>
        <p:spPr>
          <a:xfrm>
            <a:off x="281575" y="963475"/>
            <a:ext cx="6078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oboto"/>
                <a:ea typeface="Roboto"/>
                <a:cs typeface="Roboto"/>
                <a:sym typeface="Roboto"/>
              </a:rPr>
              <a:t>1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637375" y="3112800"/>
            <a:ext cx="652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oboto"/>
                <a:ea typeface="Roboto"/>
                <a:cs typeface="Roboto"/>
                <a:sym typeface="Roboto"/>
              </a:rPr>
              <a:t>4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75" y="137575"/>
            <a:ext cx="5850825" cy="23526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1975" y="2642625"/>
            <a:ext cx="5850827" cy="23484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17"/>
          <p:cNvSpPr txBox="1"/>
          <p:nvPr/>
        </p:nvSpPr>
        <p:spPr>
          <a:xfrm>
            <a:off x="696625" y="811525"/>
            <a:ext cx="5337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latin typeface="Roboto"/>
                <a:ea typeface="Roboto"/>
                <a:cs typeface="Roboto"/>
                <a:sym typeface="Roboto"/>
              </a:rPr>
              <a:t>3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1615675"/>
            <a:ext cx="8520600" cy="11562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  </a:t>
            </a:r>
            <a:r>
              <a:rPr lang="fr" sz="4800"/>
              <a:t>Objectifs de la mission</a:t>
            </a:r>
            <a:endParaRPr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563400" y="819175"/>
            <a:ext cx="8017200" cy="29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➔"/>
            </a:pPr>
            <a:r>
              <a:rPr lang="fr" sz="2400">
                <a:latin typeface="Roboto"/>
                <a:ea typeface="Roboto"/>
                <a:cs typeface="Roboto"/>
                <a:sym typeface="Roboto"/>
              </a:rPr>
              <a:t>Un menu qui reste visible </a:t>
            </a:r>
            <a:r>
              <a:rPr lang="fr" sz="2400">
                <a:latin typeface="Roboto"/>
                <a:ea typeface="Roboto"/>
                <a:cs typeface="Roboto"/>
                <a:sym typeface="Roboto"/>
              </a:rPr>
              <a:t>même</a:t>
            </a:r>
            <a:r>
              <a:rPr lang="fr" sz="2400">
                <a:latin typeface="Roboto"/>
                <a:ea typeface="Roboto"/>
                <a:cs typeface="Roboto"/>
                <a:sym typeface="Roboto"/>
              </a:rPr>
              <a:t> en scrollant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➔"/>
            </a:pPr>
            <a:r>
              <a:rPr lang="fr" sz="2400">
                <a:latin typeface="Roboto"/>
                <a:ea typeface="Roboto"/>
                <a:cs typeface="Roboto"/>
                <a:sym typeface="Roboto"/>
              </a:rPr>
              <a:t>Une page de bienvenue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➔"/>
            </a:pPr>
            <a:r>
              <a:rPr lang="fr" sz="2400">
                <a:latin typeface="Roboto"/>
                <a:ea typeface="Roboto"/>
                <a:cs typeface="Roboto"/>
                <a:sym typeface="Roboto"/>
              </a:rPr>
              <a:t>Une page dédiée aux services offerts par l’agence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➔"/>
            </a:pPr>
            <a:r>
              <a:rPr lang="fr" sz="2400">
                <a:latin typeface="Roboto"/>
                <a:ea typeface="Roboto"/>
                <a:cs typeface="Roboto"/>
                <a:sym typeface="Roboto"/>
              </a:rPr>
              <a:t>Une page pour des exemples de projets </a:t>
            </a:r>
            <a:r>
              <a:rPr lang="fr" sz="2400">
                <a:latin typeface="Roboto"/>
                <a:ea typeface="Roboto"/>
                <a:cs typeface="Roboto"/>
                <a:sym typeface="Roboto"/>
              </a:rPr>
              <a:t>déjà</a:t>
            </a:r>
            <a:r>
              <a:rPr lang="fr" sz="2400">
                <a:latin typeface="Roboto"/>
                <a:ea typeface="Roboto"/>
                <a:cs typeface="Roboto"/>
                <a:sym typeface="Roboto"/>
              </a:rPr>
              <a:t> réalisés.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➔"/>
            </a:pPr>
            <a:r>
              <a:rPr lang="fr" sz="2400">
                <a:latin typeface="Roboto"/>
                <a:ea typeface="Roboto"/>
                <a:cs typeface="Roboto"/>
                <a:sym typeface="Roboto"/>
              </a:rPr>
              <a:t>Une carte avec un formulaire de contact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415475" y="1240075"/>
            <a:ext cx="8520600" cy="17541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Traduction de la maquette en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/>
              <a:t>                HTML et CSS</a:t>
            </a:r>
            <a:r>
              <a:rPr lang="fr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690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                  </a:t>
            </a:r>
            <a:r>
              <a:rPr lang="fr" sz="3600"/>
              <a:t>Page de bienvenue</a:t>
            </a:r>
            <a:endParaRPr sz="3600"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9275"/>
            <a:ext cx="8839202" cy="514137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60175"/>
            <a:ext cx="8839200" cy="23864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